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72" r:id="rId33"/>
    <p:sldId id="287" r:id="rId34"/>
    <p:sldId id="333" r:id="rId35"/>
    <p:sldId id="289" r:id="rId36"/>
    <p:sldId id="307" r:id="rId37"/>
    <p:sldId id="323" r:id="rId38"/>
    <p:sldId id="320" r:id="rId39"/>
    <p:sldId id="334" r:id="rId40"/>
    <p:sldId id="336" r:id="rId41"/>
    <p:sldId id="337" r:id="rId42"/>
    <p:sldId id="329" r:id="rId43"/>
    <p:sldId id="292" r:id="rId44"/>
    <p:sldId id="293" r:id="rId4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01/12/2024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12.01.2024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12.01.2024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12.01.2024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5150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arxiv.org/abs/2401.040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6.09685" TargetMode="External"/><Relationship Id="rId5" Type="http://schemas.openxmlformats.org/officeDocument/2006/relationships/hyperlink" Target="https://arxiv.org/abs/2309.03409" TargetMode="External"/><Relationship Id="rId4" Type="http://schemas.openxmlformats.org/officeDocument/2006/relationships/hyperlink" Target="https://arxiv.org/abs/2312.0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6308209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mixture of experts (e.g., </a:t>
            </a:r>
            <a:r>
              <a:rPr lang="en-GB" dirty="0" err="1">
                <a:hlinkClick r:id="rId2"/>
              </a:rPr>
              <a:t>Mixtral</a:t>
            </a:r>
            <a:r>
              <a:rPr lang="en-GB" dirty="0">
                <a:hlinkClick r:id="rId2"/>
              </a:rPr>
              <a:t> 8x7B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3"/>
              </a:rPr>
              <a:t>Longformer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4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5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6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49158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05169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22789" y="3640213"/>
            <a:ext cx="3854442" cy="16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18032</TotalTime>
  <Words>2575</Words>
  <Application>Microsoft Office PowerPoint</Application>
  <PresentationFormat>Widescreen</PresentationFormat>
  <Paragraphs>401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Application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380</cp:revision>
  <dcterms:created xsi:type="dcterms:W3CDTF">2022-07-19T11:32:37Z</dcterms:created>
  <dcterms:modified xsi:type="dcterms:W3CDTF">2024-01-12T18:32:30Z</dcterms:modified>
</cp:coreProperties>
</file>